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36" r:id="rId2"/>
    <p:sldId id="319" r:id="rId3"/>
    <p:sldId id="314" r:id="rId4"/>
    <p:sldId id="324" r:id="rId5"/>
    <p:sldId id="334" r:id="rId6"/>
    <p:sldId id="288" r:id="rId7"/>
    <p:sldId id="325" r:id="rId8"/>
    <p:sldId id="287" r:id="rId9"/>
    <p:sldId id="308" r:id="rId10"/>
    <p:sldId id="327" r:id="rId11"/>
    <p:sldId id="328" r:id="rId12"/>
    <p:sldId id="330" r:id="rId13"/>
    <p:sldId id="306" r:id="rId14"/>
    <p:sldId id="307" r:id="rId15"/>
    <p:sldId id="332" r:id="rId16"/>
    <p:sldId id="329" r:id="rId17"/>
    <p:sldId id="331" r:id="rId18"/>
    <p:sldId id="335" r:id="rId19"/>
    <p:sldId id="316" r:id="rId20"/>
    <p:sldId id="312" r:id="rId21"/>
    <p:sldId id="299" r:id="rId22"/>
    <p:sldId id="276" r:id="rId23"/>
    <p:sldId id="310" r:id="rId24"/>
    <p:sldId id="32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B8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7" autoAdjust="0"/>
    <p:restoredTop sz="94638" autoAdjust="0"/>
  </p:normalViewPr>
  <p:slideViewPr>
    <p:cSldViewPr>
      <p:cViewPr varScale="1">
        <p:scale>
          <a:sx n="87" d="100"/>
          <a:sy n="87" d="100"/>
        </p:scale>
        <p:origin x="-150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7" d="100"/>
        <a:sy n="97" d="100"/>
      </p:scale>
      <p:origin x="0" y="456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10E7F12-9CFD-4A78-90E9-A090D48F341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10057C2-C7D2-4D8C-A89E-3978ABA71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257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1E8432-E365-4CFD-9842-7831CDC87BD9}" type="slidenum">
              <a:rPr lang="ru-RU" smtClean="0">
                <a:latin typeface="Arial" charset="0"/>
              </a:rPr>
              <a:pPr/>
              <a:t>6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27529-F32D-4769-82BA-BE138252D43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7318-E041-40FE-9BAA-9A0ECB2E3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AD47-08A5-4389-9C0E-3DF386C5A59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5C428-9B6F-4D25-9F92-342146085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70F6-8B8C-4CE4-8CB8-A6BEEDA46FD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BA92A-386E-4CE2-9C0E-87BD1BD2B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63730-CFB8-4C8C-836F-AB8942008E9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BA2C9-4202-4909-934B-C65D06F91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841E4-6178-49B4-8512-FE12A2E89C0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82EBE-7D8F-4B57-A9BD-65BAF74DB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5B687-5013-41CF-8190-BB4502FF750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D6BCA-7259-4677-BDE4-BBD71A46E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673E-FA73-4F8F-BEB3-40E1138AA95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57079-F63A-4123-B286-9DEEA8615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0243C-CE40-4E21-BC46-DB725A93995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5A497-2B6E-41F8-BBC2-04F4DDF85A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0DFA5-549F-480A-A0D3-81645B9293D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07DF7-0E99-4954-8F0C-0C2BC74D5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7BEED-F9B6-400B-855F-A838DB45AE1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15391-B7D3-4AC2-8826-61F9629B7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4C854-074B-42C0-A3A7-89988AD6848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DD3AE-D627-409B-867F-94C525686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D584FE-3CC1-4934-B696-1D58A69FFBE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1C5916-A04B-4211-9784-EEF7ABFD6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0" r:id="rId4"/>
    <p:sldLayoutId id="2147483889" r:id="rId5"/>
    <p:sldLayoutId id="2147483881" r:id="rId6"/>
    <p:sldLayoutId id="2147483882" r:id="rId7"/>
    <p:sldLayoutId id="2147483890" r:id="rId8"/>
    <p:sldLayoutId id="2147483883" r:id="rId9"/>
    <p:sldLayoutId id="2147483884" r:id="rId10"/>
    <p:sldLayoutId id="2147483885" r:id="rId11"/>
  </p:sldLayoutIdLst>
  <p:transition advClick="0" advTm="5000">
    <p:plus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30gt00x1292jh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323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556792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ЛЕГЕНДЫ ВОЕННО-МЕДИЦИНСКОЙ СЛУЖБЫ</a:t>
            </a:r>
            <a:endParaRPr lang="ru-RU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7667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ГАПОУ «Мензелинское медицинское училище»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3933056"/>
            <a:ext cx="4067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Выполнила: заместитель директора по воспитательной работе Мельникова Эльвира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Равилевна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0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5" grpId="0"/>
      <p:bldP spid="6" grpId="0"/>
    </p:bldLst>
  </p:timing>
  <p:extLst mod="1">
    <p:ext uri="{E180D4A7-C9FB-4DFB-919C-405C955672EB}">
      <p14:showEvtLst xmlns:p14="http://schemas.microsoft.com/office/powerpoint/2010/main">
        <p14:playEvt time="0" objId="1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93988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 smtClean="0"/>
              <a:t> </a:t>
            </a:r>
            <a:r>
              <a:rPr lang="ru-RU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ИМАНОВА РАЙСА  ГАЛЕЕВНА </a:t>
            </a:r>
            <a:br>
              <a:rPr lang="ru-RU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( 1921-2005)</a:t>
            </a:r>
            <a:endParaRPr lang="ru-RU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07704" y="1196752"/>
            <a:ext cx="7236296" cy="5256584"/>
          </a:xfrm>
        </p:spPr>
        <p:txBody>
          <a:bodyPr/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в городе Мензелинске.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Сразу после школы в 1940 году 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поступила в Казанский 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государственный институт,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готовилась стать педиатром. 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1945 году она окончила институт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ее призвали в армию. Ей присвоили звание старшего лейтенанта.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Райса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была направлена на Восток в распоряжение МВД </a:t>
            </a: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Бурят-Монголии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начальником санчасти лагеря для военнопленных японцев.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октябре 1948 года была демобилизована в звании старшего лейтенанта медицинской службы и возвратилась в Мензелинск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7" name="Рисунок 6" descr="имам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764704"/>
            <a:ext cx="2160240" cy="2965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habloni-dlya-prezentatsiy-powerpoint-chaepit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299920" cy="8382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МИХАЙЛОВА ВЕРА ИВАНОВНА</a:t>
            </a:r>
            <a:endParaRPr lang="ru-RU" sz="32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3933056"/>
            <a:ext cx="7092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Родилась в городе Мензелинске. В 1943 году была мобилизована в Красную армию, работала в эвакогоспитале № 398.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послевоенное время работала медсестрой в туберкулезном отделении Мензелинской больницы.</a:t>
            </a:r>
          </a:p>
        </p:txBody>
      </p:sp>
      <p:pic>
        <p:nvPicPr>
          <p:cNvPr id="6" name="Рисунок 5" descr="михайл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196752"/>
            <a:ext cx="1862311" cy="2578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952" y="188640"/>
            <a:ext cx="8452048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САУБАНОВА ЗИНАИДА АЛЕКСАНДРОВНА</a:t>
            </a:r>
            <a:endParaRPr lang="ru-RU" sz="32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196752"/>
            <a:ext cx="7011888" cy="488337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в 1920 году </a:t>
            </a:r>
          </a:p>
          <a:p>
            <a:pPr marL="0" indent="0">
              <a:buNone/>
            </a:pP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Агрызком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районе. В 1941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 была мобилизована в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Красную армию. Служила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медицинской сестрой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хирургического полевого госпиталя. Была награждена орденом Отечественной войны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 и  юбилейными медалями. После войны работала медсестрой глазного отделения Мензелинской ЦРБ.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аубан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764704"/>
            <a:ext cx="2138532" cy="2919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011" y="51475"/>
            <a:ext cx="8686800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2267744" y="3861048"/>
            <a:ext cx="6480720" cy="259228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Выпускница фельдшерско-акушерской школы г. Мензелинска. На фронтах Великой Отечественной войны находилась с 4 июля 1941 года по 15 мая 1944 года.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Участвовала в боях под Сталинградом, Москвой, Воронежем в качестве военного хирурга.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участие в Великой Отечественной войне награждена правительственными наградами.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60648"/>
            <a:ext cx="7452320" cy="5386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900" b="1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ЧЕРНЯЕВА АННА ТИМОФЕЕВНА</a:t>
            </a:r>
            <a:endParaRPr lang="ru-RU" sz="2900" b="1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 descr="черняе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836712"/>
            <a:ext cx="208913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83" name="Содержимое 2"/>
          <p:cNvSpPr>
            <a:spLocks noGrp="1"/>
          </p:cNvSpPr>
          <p:nvPr>
            <p:ph idx="4294967295"/>
          </p:nvPr>
        </p:nvSpPr>
        <p:spPr>
          <a:xfrm>
            <a:off x="2051720" y="1340768"/>
            <a:ext cx="6768752" cy="4536504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в Мензелинском районе. В 1939 году поступила в фельдшеро-акушерскую школу.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1941 году была мобилизована в ряды Советской Армии. По направлению попала в Казанский эвакогоспиталь №27/83.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участие в Великой Отечественной войне награждена правительственными наградами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32656"/>
            <a:ext cx="7380311" cy="5386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900" b="1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ЧИГВИНЦЕВА МАРИЯ СЕМЕНОВНА</a:t>
            </a:r>
            <a:endParaRPr lang="ru-RU" sz="2900" b="1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2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Georgia" pitchFamily="18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884368" cy="838200"/>
          </a:xfrm>
        </p:spPr>
        <p:txBody>
          <a:bodyPr>
            <a:normAutofit/>
          </a:bodyPr>
          <a:lstStyle/>
          <a:p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ВЛАДИМИР НИКОЛАЕВИЧ ШАМОВ</a:t>
            </a:r>
            <a:endParaRPr lang="ru-RU" sz="32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07704" y="836712"/>
            <a:ext cx="7236296" cy="583264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Родился он в г. Мензелинске, его именем названа  улица начинающаяся от центральной больницы. Советский хирург, генерал-лейтенант медицинской службы, заслуженный деятель науки РСФСР, академик АМН СССР, лауреат Ленинской премии. Он долгое время работал в Ленинграде. Во время войны работал заместителем главного хирурга Красной армии.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6128" y="188640"/>
            <a:ext cx="6867872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ПЕТРОВ ИВАН ВАСИЛЬЕВИЧ</a:t>
            </a:r>
            <a:endParaRPr lang="ru-RU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980728"/>
            <a:ext cx="7164288" cy="587727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Родился в 1918 году в деревне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Мирославка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Алатырского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Чуашской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АССР.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окончании средней школы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поступил в Казанский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медицинский институт.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Окончил его в 1941г.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был призван в действующую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армию. Служил в воздушно-десантном батальоне врачом, затем в сентябре 1943 года возглавил санитарную службу дивизии. Подполковник медицинской службы.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демобилизации с 1946 года работал директором 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Мензелинского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медучилища.</a:t>
            </a:r>
          </a:p>
        </p:txBody>
      </p:sp>
      <p:pic>
        <p:nvPicPr>
          <p:cNvPr id="5" name="Рисунок 4" descr="петр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836712"/>
            <a:ext cx="2664296" cy="3701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habloni-dlya-prezentatsiy-powerpoint-chaepit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596336" cy="8382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СЕРГЕЕВ АЛЕКСАНДР АНДРЕЕВИЧ</a:t>
            </a:r>
            <a:endParaRPr lang="ru-RU" sz="32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052736"/>
            <a:ext cx="66967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Родился в деревне Нижний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Сурынчаг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Мензелинского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уезда Казанской губернии.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Окончил Ижевский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государственный медицинский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институт. В 1945 году был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мобилизован в армию 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Мензелинским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военным комиссариатом.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Майор медицинской службы.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Военную службу проходил в составе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252-го кавалерийского полка 59-й кавалерийской дивизии в должности начальника полкового медицинского пункта.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Демобилизовался в 1945 году. Работал в ЦРБ врачом-психиатром.</a:t>
            </a:r>
          </a:p>
        </p:txBody>
      </p:sp>
      <p:pic>
        <p:nvPicPr>
          <p:cNvPr id="6" name="Рисунок 5" descr="сергее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836712"/>
            <a:ext cx="2149200" cy="2956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6abe6557112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766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59632" y="1628800"/>
            <a:ext cx="7272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Среди медицинских работников  много энергичных самоотверженных людей. Их заслуги и героизм были по достоинству оценены Родиной.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Среди санинструкторов было 40% женщин.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Среди Героев Советского Союза 44 медицинских работника, из них  17 женщин.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3" y="0"/>
            <a:ext cx="9137667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1772816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Санитары и носильщики награждёны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Орденом Красного Знамени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вынос с поля боя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 раненых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Орденом Ленина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 вынос с поля боя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80 раненых.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thumb2-9-maja-ogon-den-pobedy-vechnyu-ogon-prazdn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332656"/>
            <a:ext cx="8686800" cy="4525962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«Помните! Через века ,через  года, -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 О тех.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уже не придет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никогда, - 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Памяти павших</a:t>
            </a:r>
          </a:p>
          <a:p>
            <a:pPr>
              <a:buNone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будьте достойны!..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                                                      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377"/>
            <a:ext cx="9144000" cy="6862752"/>
          </a:xfrm>
          <a:prstGeom prst="rect">
            <a:avLst/>
          </a:prstGeom>
        </p:spPr>
      </p:pic>
      <p:sp>
        <p:nvSpPr>
          <p:cNvPr id="14340" name="Содержимое 3"/>
          <p:cNvSpPr>
            <a:spLocks noGrp="1"/>
          </p:cNvSpPr>
          <p:nvPr>
            <p:ph idx="4294967295"/>
          </p:nvPr>
        </p:nvSpPr>
        <p:spPr>
          <a:xfrm>
            <a:off x="1331640" y="1556792"/>
            <a:ext cx="7344816" cy="3888432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За вынос с поля боя 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15 раненых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 -представлены к правительственной награде медалью «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За боевые заслуги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» или «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За отвагу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» санитар и носильщик.</a:t>
            </a:r>
            <a:b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 За вынос с поля боя 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25 раненых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 с их винтовками или ручными пулеметами представлены к правительственной награде 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орденом Красной Звезды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</a:rPr>
              <a:t> каждый санитар и носильщик</a:t>
            </a:r>
            <a:r>
              <a:rPr lang="ru-RU" sz="2400" dirty="0" smtClean="0"/>
              <a:t>. </a:t>
            </a:r>
            <a:endParaRPr lang="ru-RU" sz="2400" dirty="0" smtClean="0">
              <a:solidFill>
                <a:srgbClr val="760000"/>
              </a:solidFill>
              <a:latin typeface="Georgia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</p:bld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752"/>
            <a:ext cx="9144000" cy="6862752"/>
          </a:xfrm>
          <a:prstGeom prst="rect">
            <a:avLst/>
          </a:prstGeom>
        </p:spPr>
      </p:pic>
      <p:sp>
        <p:nvSpPr>
          <p:cNvPr id="13316" name="Содержимое 5"/>
          <p:cNvSpPr>
            <a:spLocks noGrp="1"/>
          </p:cNvSpPr>
          <p:nvPr>
            <p:ph idx="4294967295"/>
          </p:nvPr>
        </p:nvSpPr>
        <p:spPr>
          <a:xfrm>
            <a:off x="1187624" y="3573016"/>
            <a:ext cx="7632848" cy="1800200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Благодаря профессионализму врачей и медицинских сестер и других сотрудников эвакогоспиталей более 10 млн. человек были поставлены на ноги. Из госпиталей в свои части вернулись более 6,5 млн. солдат и офицеров. </a:t>
            </a:r>
          </a:p>
          <a:p>
            <a:pPr algn="just">
              <a:buFont typeface="Wingdings 2" pitchFamily="18" charset="2"/>
              <a:buNone/>
            </a:pPr>
            <a:endParaRPr lang="ru-RU" sz="2000" dirty="0" smtClean="0">
              <a:solidFill>
                <a:srgbClr val="760000"/>
              </a:solidFill>
              <a:latin typeface="Georgi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dirty="0" smtClean="0">
                <a:solidFill>
                  <a:srgbClr val="760000"/>
                </a:solidFill>
                <a:latin typeface="Georgia" pitchFamily="18" charset="0"/>
              </a:rPr>
              <a:t>     </a:t>
            </a:r>
          </a:p>
          <a:p>
            <a:pPr algn="just">
              <a:buFont typeface="Wingdings 2" pitchFamily="18" charset="2"/>
              <a:buNone/>
            </a:pPr>
            <a:r>
              <a:rPr lang="ru-RU" sz="2000" dirty="0" smtClean="0">
                <a:solidFill>
                  <a:srgbClr val="760000"/>
                </a:solidFill>
                <a:latin typeface="Georgia" pitchFamily="18" charset="0"/>
              </a:rPr>
              <a:t> </a:t>
            </a:r>
          </a:p>
        </p:txBody>
      </p:sp>
      <p:pic>
        <p:nvPicPr>
          <p:cNvPr id="13317" name="Рисунок 6" descr="0_8d769_c1cf1d92_X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04664"/>
            <a:ext cx="510347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0"/>
          </a:effec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rtleo.com-237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323528" y="692696"/>
            <a:ext cx="568863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Смерть не хочет щадить красоты,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 веселых, ни злых, ни крылатых.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встают у нее на пути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Люди в белых халатах.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их в этой битве крутой,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их в темноте медсанбата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Отнимали у смерти слепой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Люди в белых халатах.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Вечный подвиг! Он вам по плечу.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Ваши руки бесценны и святы.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Низко вам поклониться хочу. </a:t>
            </a:r>
          </a:p>
          <a:p>
            <a:pPr eaLnBrk="0" hangingPunct="0"/>
            <a:r>
              <a:rPr lang="ru-RU" sz="2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Люди в белых халатах.</a:t>
            </a:r>
          </a:p>
          <a:p>
            <a:pPr indent="539750" eaLnBrk="0" hangingPunct="0"/>
            <a:r>
              <a:rPr lang="ru-RU" sz="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imes New Roman" pitchFamily="18" charset="0"/>
              </a:rPr>
              <a:t/>
            </a:r>
            <a:br>
              <a:rPr lang="ru-RU" sz="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imes New Roman" pitchFamily="18" charset="0"/>
              </a:rPr>
            </a:br>
            <a:r>
              <a:rPr lang="ru-RU" sz="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imes New Roman" pitchFamily="18" charset="0"/>
              </a:rPr>
              <a:t/>
            </a:r>
            <a:br>
              <a:rPr lang="ru-RU" sz="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cs typeface="Times New Roman" pitchFamily="18" charset="0"/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2532" name="Рисунок 7" descr="02674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8"/>
            <a:ext cx="3614995" cy="403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humb2-9-maja-ogon-den-pobedy-vechnyu-ogon-prazdn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604" name="Рисунок 4" descr="94_max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8136904" cy="51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1965656" y="142852"/>
            <a:ext cx="49771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Парад Победы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PSa6_rewk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377"/>
            <a:ext cx="9144000" cy="6862752"/>
          </a:xfrm>
          <a:prstGeom prst="rect">
            <a:avLst/>
          </a:prstGeom>
        </p:spPr>
      </p:pic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692696"/>
            <a:ext cx="7704856" cy="5616624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Медицинские работники - героически трудились  в тылу и на фронтах, участвовали в сражениях. На территории республики было развернуто 69 эвакуационных госпиталей и  обсервационные пункты, рассчитанные для более чем тридцати пяти тысяч раненых. В невероятно сложных условиях медики смогли сохранить на приемлемом уровне состояние здоровья мирного населения, не допустить эпидемий.</a:t>
            </a:r>
          </a:p>
          <a:p>
            <a:pPr marL="0" indent="0" algn="just">
              <a:buNone/>
              <a:tabLst>
                <a:tab pos="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Яркую, содержательную жизнь прожили многие врачи-практики, ученые-медики - наши земляки-участники ВОВ, так много сделавшие для людей, что  решили увековечить память о них.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2752"/>
          </a:xfrm>
          <a:prstGeom prst="rect">
            <a:avLst/>
          </a:prstGeom>
        </p:spPr>
      </p:pic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136562" y="1196752"/>
            <a:ext cx="5357850" cy="650875"/>
          </a:xfrm>
        </p:spPr>
        <p:txBody>
          <a:bodyPr/>
          <a:lstStyle/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Georgia" pitchFamily="18" charset="0"/>
              </a:rPr>
              <a:t>       </a:t>
            </a:r>
          </a:p>
          <a:p>
            <a:endParaRPr lang="ru-RU" dirty="0" smtClean="0"/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1187624" y="1412776"/>
            <a:ext cx="7633344" cy="3539430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 район дал фронту около 15 тысяч бойцов, из них 8 тысяч не смогли вернуться к родному очагу. Мензелинцы дрались с немецко-фашистскими захватчиками храбро, не щадя жизни. 4837 фронтовиков были награждены медалью «За доблестный труд в Великой Отечественной войне 1941-1945 года». </a:t>
            </a: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abe65571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7" y="0"/>
            <a:ext cx="9140833" cy="6860375"/>
          </a:xfrm>
          <a:prstGeom prst="rect">
            <a:avLst/>
          </a:prstGeom>
        </p:spPr>
      </p:pic>
      <p:pic>
        <p:nvPicPr>
          <p:cNvPr id="5" name="Содержимое 3" descr="devushkiushedshienafront1942g_thum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67744" y="3717032"/>
            <a:ext cx="5176444" cy="274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87624" y="764704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 апреля 1942 года Мензелинск провожал своих дочерей в действующую армию. Их было 50 человек.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Можно представить, что творилось у военкомата в этот день. Сотни провожающих буквально запрудили улицу. Плачущие матери, взволнованные девушки с  отрешенными лицами – ведь они шагнули в неизвестное будущее, полное трудностей и опасностей. По фронтовым дорогам Великой Отечественной войны шагали более 200 девушек и женщин нашего района. О некоторых из них мы кратко расскажем.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abloni-dlya-prezentatsiy-powerpoint-chaepit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6048" y="332656"/>
            <a:ext cx="7587952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ОГНЕВА ЭМИЛИЯ НИКОЛАЕВНА</a:t>
            </a:r>
            <a:b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(1909-1995)</a:t>
            </a:r>
            <a:endParaRPr lang="ru-RU" sz="32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 2" pitchFamily="18" charset="2"/>
              <a:buNone/>
            </a:pPr>
            <a:endParaRPr lang="ru-RU" sz="2400" i="1" dirty="0" smtClean="0">
              <a:solidFill>
                <a:srgbClr val="760000"/>
              </a:solidFill>
              <a:latin typeface="Georgi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400" i="1" dirty="0" smtClean="0">
                <a:solidFill>
                  <a:srgbClr val="760000"/>
                </a:solidFill>
                <a:latin typeface="Georgia" pitchFamily="18" charset="0"/>
              </a:rPr>
              <a:t>       </a:t>
            </a:r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979712" y="1628800"/>
            <a:ext cx="71642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Родилась в Вятской губернии в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семье сельских учителей. 1927 году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поступила в Пермский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государственный медицинский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университет. В 1941 в нашей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республике были открыты </a:t>
            </a:r>
          </a:p>
          <a:p>
            <a:pPr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эвагоспитали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В одном из них и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работала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Эмилия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Николаевна 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начальником хирургического отделения. После войны заведовала хирургическим отделением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Менезелинской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ЦРБ. Имела 7 правительственных наград, была почетным гражданином  города Мензелинска.</a:t>
            </a:r>
          </a:p>
        </p:txBody>
      </p:sp>
      <p:pic>
        <p:nvPicPr>
          <p:cNvPr id="8" name="Рисунок 7" descr="огне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1196752"/>
            <a:ext cx="239956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Autofit/>
          </a:bodyPr>
          <a:lstStyle/>
          <a:p>
            <a:r>
              <a:rPr lang="ru-RU" sz="2900" b="1" cap="none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ТОКАРЕВА  АНАСТАСИЯ  ПАВЛОВНА</a:t>
            </a:r>
            <a:endParaRPr lang="ru-RU" sz="2900" b="1" cap="none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Содержимое 6"/>
          <p:cNvSpPr>
            <a:spLocks noGrp="1"/>
          </p:cNvSpPr>
          <p:nvPr>
            <p:ph idx="1"/>
          </p:nvPr>
        </p:nvSpPr>
        <p:spPr>
          <a:xfrm>
            <a:off x="1763688" y="980728"/>
            <a:ext cx="7227912" cy="531542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Выпускница Мензелинского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медицинского училища Токарева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Анастасия Павловна  родилась в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Мензелинске. После окончания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класса средней школы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поступила в Мензелинское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медицинское училище, которое закончила в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1941 году. Всех медработников отправляли на фронт, она ушла в числе первых.</a:t>
            </a:r>
          </a:p>
        </p:txBody>
      </p:sp>
      <p:pic>
        <p:nvPicPr>
          <p:cNvPr id="17413" name="Рисунок 6" descr="ток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278" y="620688"/>
            <a:ext cx="239972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41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760000"/>
                </a:solidFill>
                <a:latin typeface="Georgia" pitchFamily="18" charset="0"/>
              </a:rPr>
              <a:t/>
            </a:r>
            <a:br>
              <a:rPr lang="ru-RU" sz="4000" b="1" dirty="0" smtClean="0">
                <a:solidFill>
                  <a:srgbClr val="760000"/>
                </a:solidFill>
                <a:latin typeface="Georgia" pitchFamily="18" charset="0"/>
              </a:rPr>
            </a:br>
            <a:endParaRPr lang="ru-RU" dirty="0"/>
          </a:p>
        </p:txBody>
      </p:sp>
      <p:sp>
        <p:nvSpPr>
          <p:cNvPr id="18436" name="Содержимое 9"/>
          <p:cNvSpPr>
            <a:spLocks noGrp="1"/>
          </p:cNvSpPr>
          <p:nvPr>
            <p:ph type="body" idx="4294967295"/>
          </p:nvPr>
        </p:nvSpPr>
        <p:spPr>
          <a:xfrm>
            <a:off x="2051720" y="1268760"/>
            <a:ext cx="3709076" cy="545379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2 апреля 1921 года  в деревне Большой Шикмак. В 1936 году поступила в фельдшеро - акушерскую школу г. Мензелинска. Окончила ее в 1939 году с первым  выпуском.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июня 1943 года ей принесли повестку на фронт. Их отправляли сразу 50 человек.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Работала в военном госпитале.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88640"/>
            <a:ext cx="8820472" cy="5386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900" b="1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КАДЫРОВА ТАГИРА КАДЫРОВНА</a:t>
            </a:r>
            <a:endParaRPr lang="ru-RU" sz="2900" b="1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D:\сёстры-фронтовики\img1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632" y="1340768"/>
            <a:ext cx="3106840" cy="345581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habloni-dlya-prezentatsiy-powerpoint-chaepit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475656" y="908720"/>
            <a:ext cx="7128792" cy="4896544"/>
          </a:xfrm>
        </p:spPr>
        <p:txBody>
          <a:bodyPr/>
          <a:lstStyle/>
          <a:p>
            <a:pPr marL="0" inden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в селе Красный Бор.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1941 году окончила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фельдшеро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акушерскую школу г.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Мензелнска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 1941 года по 1945 года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находилась на фронтах Великой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Отечественной войны в рядах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Советской Армии.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 1942 года находилась в составе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фронтового армейского госпиталя №481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медицинской сестрой.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 госпиталем прошла путь от Смоленска до Германии. Закончила войну в городе Кёнигсберг.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Имеет медали за участие в Великой Отечественной войне.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06417" y="142852"/>
            <a:ext cx="6924524" cy="5386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900" b="1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ТЕРЕГУЛОВА ФАРИДА РАХИМОВНА</a:t>
            </a:r>
            <a:endParaRPr lang="ru-RU" sz="2900" b="1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 descr="терегул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7388" y="764705"/>
            <a:ext cx="221509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8147_Медики_в_ВОв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48147_Медики_в_ВОв</Template>
  <TotalTime>2424</TotalTime>
  <Words>1059</Words>
  <Application>Microsoft Office PowerPoint</Application>
  <PresentationFormat>Экран (4:3)</PresentationFormat>
  <Paragraphs>136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48147_Медики_в_ВОв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ОГНЕВА ЭМИЛИЯ НИКОЛАЕВНА  (1909-1995)</vt:lpstr>
      <vt:lpstr>ТОКАРЕВА  АНАСТАСИЯ  ПАВЛОВНА</vt:lpstr>
      <vt:lpstr>    </vt:lpstr>
      <vt:lpstr> </vt:lpstr>
      <vt:lpstr> ИМАНОВА РАЙСА  ГАЛЕЕВНА  ( 1921-2005)</vt:lpstr>
      <vt:lpstr> МИХАЙЛОВА ВЕРА ИВАНОВНА</vt:lpstr>
      <vt:lpstr> САУБАНОВА ЗИНАИДА АЛЕКСАНДРОВНА</vt:lpstr>
      <vt:lpstr> </vt:lpstr>
      <vt:lpstr>Презентация PowerPoint</vt:lpstr>
      <vt:lpstr>ВЛАДИМИР НИКОЛАЕВИЧ ШАМОВ</vt:lpstr>
      <vt:lpstr> ПЕТРОВ ИВАН ВАСИЛЬЕВИЧ</vt:lpstr>
      <vt:lpstr> СЕРГЕЕВ АЛЕКСАНДР АНДРЕЕВИЧ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158</cp:revision>
  <dcterms:created xsi:type="dcterms:W3CDTF">2015-03-20T05:58:45Z</dcterms:created>
  <dcterms:modified xsi:type="dcterms:W3CDTF">2020-05-19T11:10:43Z</dcterms:modified>
</cp:coreProperties>
</file>